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71" r:id="rId2"/>
    <p:sldId id="274" r:id="rId3"/>
    <p:sldId id="258" r:id="rId4"/>
    <p:sldId id="275" r:id="rId5"/>
    <p:sldId id="259" r:id="rId6"/>
    <p:sldId id="260" r:id="rId7"/>
    <p:sldId id="273" r:id="rId8"/>
    <p:sldId id="262" r:id="rId9"/>
    <p:sldId id="263" r:id="rId10"/>
    <p:sldId id="264" r:id="rId11"/>
    <p:sldId id="265" r:id="rId12"/>
    <p:sldId id="278" r:id="rId13"/>
    <p:sldId id="279" r:id="rId14"/>
    <p:sldId id="27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4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32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8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8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3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07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8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0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1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8A66C-2CFA-4DA8-927E-844F6FF0A1E0}" type="datetimeFigureOut">
              <a:rPr lang="en-US" smtClean="0"/>
              <a:pPr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20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73730" y="902701"/>
            <a:ext cx="586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Presents:</a:t>
            </a:r>
          </a:p>
          <a:p>
            <a:pPr algn="ctr"/>
            <a:r>
              <a:rPr lang="en-US" sz="4800" dirty="0" smtClean="0"/>
              <a:t>Smart-Jet</a:t>
            </a:r>
          </a:p>
          <a:p>
            <a:pPr algn="ctr"/>
            <a:endParaRPr lang="en-US" sz="4800" dirty="0" smtClean="0"/>
          </a:p>
        </p:txBody>
      </p:sp>
      <p:pic>
        <p:nvPicPr>
          <p:cNvPr id="1026" name="Picture 2" descr="Z:\Mssc Sales\Artwork\Marsh_Art_Work\SMART JET\Smart Jet\Smart Jet Marking on Ink Bottle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" r="37031" b="38192"/>
          <a:stretch/>
        </p:blipFill>
        <p:spPr bwMode="auto">
          <a:xfrm>
            <a:off x="1447800" y="3211025"/>
            <a:ext cx="4286250" cy="301818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610" y="977650"/>
            <a:ext cx="2906907" cy="14534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What is Smart-Jet?</a:t>
            </a:r>
          </a:p>
          <a:p>
            <a:r>
              <a:rPr lang="en-US" sz="2800" dirty="0" smtClean="0"/>
              <a:t>Design</a:t>
            </a:r>
          </a:p>
          <a:p>
            <a:r>
              <a:rPr lang="en-US" sz="2800" dirty="0" smtClean="0"/>
              <a:t>Ease of operation</a:t>
            </a:r>
          </a:p>
          <a:p>
            <a:r>
              <a:rPr lang="en-US" sz="2800" dirty="0" smtClean="0"/>
              <a:t>Wi-Fi</a:t>
            </a:r>
          </a:p>
          <a:p>
            <a:r>
              <a:rPr lang="en-US" sz="2800" dirty="0" smtClean="0"/>
              <a:t>Firmware</a:t>
            </a:r>
          </a:p>
          <a:p>
            <a:r>
              <a:rPr lang="en-US" sz="2800" dirty="0" smtClean="0"/>
              <a:t>Specs</a:t>
            </a:r>
          </a:p>
          <a:p>
            <a:r>
              <a:rPr lang="en-US" sz="2800" dirty="0" smtClean="0"/>
              <a:t>Inks</a:t>
            </a:r>
          </a:p>
          <a:p>
            <a:r>
              <a:rPr lang="en-US" sz="2800" dirty="0" smtClean="0"/>
              <a:t>Non-Porous Ink Samples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031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Smart-Jet?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3733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Thermal inkjet (TIJ) technology</a:t>
            </a:r>
          </a:p>
          <a:p>
            <a:r>
              <a:rPr lang="en-US" sz="2400" dirty="0" smtClean="0"/>
              <a:t>Low cost</a:t>
            </a:r>
          </a:p>
          <a:p>
            <a:r>
              <a:rPr lang="en-US" sz="2400" dirty="0" smtClean="0"/>
              <a:t>Fully featured</a:t>
            </a:r>
          </a:p>
          <a:p>
            <a:r>
              <a:rPr lang="en-US" sz="2400" dirty="0" smtClean="0"/>
              <a:t>Easy to operate</a:t>
            </a:r>
          </a:p>
          <a:p>
            <a:r>
              <a:rPr lang="en-US" sz="2400" dirty="0" smtClean="0"/>
              <a:t>Smart device capabilities</a:t>
            </a:r>
          </a:p>
          <a:p>
            <a:r>
              <a:rPr lang="en-US" sz="2400" dirty="0" smtClean="0"/>
              <a:t>Wi-Fi enabled</a:t>
            </a:r>
          </a:p>
          <a:p>
            <a:r>
              <a:rPr lang="en-US" sz="2400" dirty="0" smtClean="0"/>
              <a:t>Complete system in a box</a:t>
            </a:r>
          </a:p>
          <a:p>
            <a:r>
              <a:rPr lang="en-US" sz="2400" dirty="0" smtClean="0"/>
              <a:t>Porous and Non-Porous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in the Box?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19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Compact and Smart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Small physical head design: 4” X 2” X 3”</a:t>
            </a:r>
          </a:p>
          <a:p>
            <a:r>
              <a:rPr lang="en-US" sz="2400" dirty="0" smtClean="0"/>
              <a:t>Weight w/o ink cartridge 1 lb.</a:t>
            </a:r>
          </a:p>
          <a:p>
            <a:r>
              <a:rPr lang="en-US" sz="2400" dirty="0" smtClean="0"/>
              <a:t>Built in anti-shock mechanism (Slide Bracket)</a:t>
            </a:r>
          </a:p>
          <a:p>
            <a:r>
              <a:rPr lang="en-US" sz="2400" dirty="0" smtClean="0"/>
              <a:t>Power supply AC 100v – 240v 50/60 hz</a:t>
            </a:r>
          </a:p>
          <a:p>
            <a:r>
              <a:rPr lang="en-US" sz="2400" dirty="0" smtClean="0"/>
              <a:t>Secure HP 45 Smart Cartridge</a:t>
            </a:r>
          </a:p>
          <a:p>
            <a:pPr lvl="2"/>
            <a:r>
              <a:rPr lang="en-US" sz="2000" dirty="0" smtClean="0"/>
              <a:t>Automatically adjust voltages and drive pulse</a:t>
            </a:r>
          </a:p>
          <a:p>
            <a:pPr lvl="2"/>
            <a:r>
              <a:rPr lang="en-US" sz="2000" dirty="0" smtClean="0"/>
              <a:t>Requires MSSC Smart-Jet ink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Ways to Operate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Two ways to operate</a:t>
            </a:r>
          </a:p>
          <a:p>
            <a:pPr lvl="1"/>
            <a:r>
              <a:rPr lang="en-US" dirty="0" smtClean="0"/>
              <a:t>Full QWERTY keyboard</a:t>
            </a:r>
          </a:p>
          <a:p>
            <a:pPr lvl="1"/>
            <a:r>
              <a:rPr lang="en-US" dirty="0" smtClean="0"/>
              <a:t>iPhone/Android Device</a:t>
            </a:r>
          </a:p>
          <a:p>
            <a:pPr lvl="2"/>
            <a:r>
              <a:rPr lang="en-US" dirty="0" smtClean="0"/>
              <a:t>Wi-Fi enabled</a:t>
            </a:r>
          </a:p>
          <a:p>
            <a:pPr lvl="2"/>
            <a:r>
              <a:rPr lang="en-US" dirty="0" smtClean="0"/>
              <a:t>Control up to 10 heads</a:t>
            </a:r>
            <a:endParaRPr lang="en-US" dirty="0"/>
          </a:p>
          <a:p>
            <a:pPr lvl="2"/>
            <a:r>
              <a:rPr lang="en-US" dirty="0"/>
              <a:t>iOS and Android MSSC Apps</a:t>
            </a:r>
          </a:p>
          <a:p>
            <a:pPr lvl="2"/>
            <a:r>
              <a:rPr lang="en-US" dirty="0" smtClean="0"/>
              <a:t>Does not require internet</a:t>
            </a:r>
          </a:p>
        </p:txBody>
      </p:sp>
      <p:pic>
        <p:nvPicPr>
          <p:cNvPr id="1026" name="Picture 2" descr="Z:\Mssc Sales\Artwork\Marsh_Art_Work\Smart Jet &amp; QM1610\Smart Jet\Smart Jet with Keyboard Android iPhone cropped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" b="14897"/>
          <a:stretch/>
        </p:blipFill>
        <p:spPr bwMode="auto">
          <a:xfrm>
            <a:off x="4343400" y="1181100"/>
            <a:ext cx="3003983" cy="28651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Wi-Fi Apps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7772400" cy="4525963"/>
          </a:xfrm>
        </p:spPr>
        <p:txBody>
          <a:bodyPr/>
          <a:lstStyle/>
          <a:p>
            <a:pPr algn="r"/>
            <a:r>
              <a:rPr lang="en-US" dirty="0" smtClean="0"/>
              <a:t>Wi-Fi is local only</a:t>
            </a:r>
          </a:p>
          <a:p>
            <a:pPr algn="r"/>
            <a:r>
              <a:rPr lang="en-US" dirty="0" smtClean="0"/>
              <a:t>Internet not required</a:t>
            </a:r>
          </a:p>
          <a:p>
            <a:pPr algn="r"/>
            <a:r>
              <a:rPr lang="en-US" dirty="0" smtClean="0"/>
              <a:t>Password enabled </a:t>
            </a:r>
          </a:p>
          <a:p>
            <a:endParaRPr lang="en-US" dirty="0"/>
          </a:p>
        </p:txBody>
      </p:sp>
      <p:pic>
        <p:nvPicPr>
          <p:cNvPr id="2050" name="Picture 2" descr="C:\Users\strope\Desktop\Pictur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17520"/>
            <a:ext cx="5172869" cy="37338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Firmware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Alphanumeric characters</a:t>
            </a:r>
          </a:p>
          <a:p>
            <a:r>
              <a:rPr lang="en-US" dirty="0" smtClean="0"/>
              <a:t>Logo</a:t>
            </a:r>
          </a:p>
          <a:p>
            <a:r>
              <a:rPr lang="en-US" dirty="0" smtClean="0"/>
              <a:t>Barcode</a:t>
            </a:r>
          </a:p>
          <a:p>
            <a:r>
              <a:rPr lang="en-US" dirty="0" smtClean="0"/>
              <a:t>Date/Time</a:t>
            </a:r>
          </a:p>
          <a:p>
            <a:pPr lvl="2"/>
            <a:r>
              <a:rPr lang="en-US" dirty="0" smtClean="0"/>
              <a:t>Expiration date</a:t>
            </a:r>
          </a:p>
          <a:p>
            <a:pPr lvl="2"/>
            <a:r>
              <a:rPr lang="en-US" dirty="0" smtClean="0"/>
              <a:t>Julian date</a:t>
            </a:r>
          </a:p>
          <a:p>
            <a:pPr lvl="2"/>
            <a:r>
              <a:rPr lang="en-US" dirty="0" smtClean="0"/>
              <a:t>Rollover hour</a:t>
            </a:r>
          </a:p>
          <a:p>
            <a:pPr lvl="2"/>
            <a:r>
              <a:rPr lang="en-US" dirty="0" smtClean="0"/>
              <a:t>Shift  codes (up to 5)</a:t>
            </a:r>
          </a:p>
          <a:p>
            <a:r>
              <a:rPr lang="en-US" dirty="0" smtClean="0"/>
              <a:t>Counter</a:t>
            </a:r>
          </a:p>
          <a:p>
            <a:r>
              <a:rPr lang="en-US" dirty="0" smtClean="0"/>
              <a:t>Programmable auto purge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 smtClean="0"/>
          </a:p>
          <a:p>
            <a:pPr lvl="2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Firmware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or 2 lines of Hi-resolution print</a:t>
            </a:r>
          </a:p>
          <a:p>
            <a:r>
              <a:rPr lang="en-US" dirty="0" smtClean="0"/>
              <a:t>2 Font Sizes </a:t>
            </a:r>
          </a:p>
          <a:p>
            <a:pPr lvl="2"/>
            <a:r>
              <a:rPr lang="en-US" dirty="0" smtClean="0"/>
              <a:t>Big Font: 0.5” (12.7mm)</a:t>
            </a:r>
          </a:p>
          <a:p>
            <a:pPr lvl="2"/>
            <a:r>
              <a:rPr lang="en-US" dirty="0" smtClean="0"/>
              <a:t>Small Font: 0.15” (3.8mm)</a:t>
            </a:r>
          </a:p>
          <a:p>
            <a:endParaRPr lang="en-US" dirty="0"/>
          </a:p>
          <a:p>
            <a:pPr lvl="2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Resolutions and Speeds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Vertical Resolution = 300dpi</a:t>
            </a:r>
          </a:p>
          <a:p>
            <a:r>
              <a:rPr lang="en-US" dirty="0" smtClean="0"/>
              <a:t>Horizontal Resolutions / Speeds</a:t>
            </a:r>
          </a:p>
          <a:p>
            <a:pPr lvl="2"/>
            <a:r>
              <a:rPr lang="en-US" dirty="0" smtClean="0"/>
              <a:t>300dpi / 246 FPM</a:t>
            </a:r>
          </a:p>
          <a:p>
            <a:pPr lvl="2"/>
            <a:r>
              <a:rPr lang="en-US" dirty="0" smtClean="0"/>
              <a:t>150dpi / 492 FPM</a:t>
            </a:r>
          </a:p>
          <a:p>
            <a:pPr lvl="2"/>
            <a:r>
              <a:rPr lang="en-US" dirty="0" smtClean="0"/>
              <a:t>100dpi / 754 FPM</a:t>
            </a:r>
          </a:p>
          <a:p>
            <a:r>
              <a:rPr lang="en-US" dirty="0" smtClean="0"/>
              <a:t>5 levels of density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Porous</a:t>
            </a:r>
          </a:p>
          <a:p>
            <a:pPr lvl="1"/>
            <a:r>
              <a:rPr lang="en-US" dirty="0" smtClean="0"/>
              <a:t>Black</a:t>
            </a:r>
          </a:p>
          <a:p>
            <a:pPr lvl="2"/>
            <a:r>
              <a:rPr lang="en-US" dirty="0" smtClean="0"/>
              <a:t>Red, Blue, </a:t>
            </a:r>
            <a:r>
              <a:rPr lang="en-US" dirty="0"/>
              <a:t>Green </a:t>
            </a:r>
            <a:r>
              <a:rPr lang="en-US" dirty="0" smtClean="0"/>
              <a:t>are available</a:t>
            </a:r>
          </a:p>
          <a:p>
            <a:pPr lvl="1"/>
            <a:r>
              <a:rPr lang="en-US" dirty="0" smtClean="0"/>
              <a:t>Bulk ink available in black (442mL)</a:t>
            </a:r>
          </a:p>
          <a:p>
            <a:r>
              <a:rPr lang="en-US" dirty="0" smtClean="0"/>
              <a:t>Non-Porous</a:t>
            </a:r>
          </a:p>
          <a:p>
            <a:pPr lvl="1"/>
            <a:r>
              <a:rPr lang="en-US" dirty="0" smtClean="0"/>
              <a:t>Black, Blue, and Red </a:t>
            </a:r>
          </a:p>
          <a:p>
            <a:pPr lvl="1"/>
            <a:r>
              <a:rPr lang="en-US" dirty="0" smtClean="0"/>
              <a:t>Wide range of surfaces</a:t>
            </a:r>
          </a:p>
          <a:p>
            <a:endParaRPr lang="en-US" dirty="0"/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trope\Desktop\Sales Presentation\Pictures for Powerpoints\FullSizeRend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86200"/>
            <a:ext cx="3692455" cy="27432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trope\Desktop\Sales Presentation\Pictures for Powerpoints\Ready for Powerpoint\SJ Bottle to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541896"/>
            <a:ext cx="4662488" cy="508750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trope\Desktop\Sales Presentation\Pictures for Powerpoints\Ready for Powerpoint\SJ Ca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85" y="160391"/>
            <a:ext cx="3364284" cy="362940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9306" y="443925"/>
            <a:ext cx="42382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Non-Porous Ink Samples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7703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trope\Desktop\Sales Presentation\Pictures for Powerpoints\Ready for Powerpoint\SJ C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72419"/>
            <a:ext cx="4267200" cy="388558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trope\Desktop\Sales Presentation\Pictures for Powerpoints\Ready for Powerpoint\SJ Bott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005" y="2986088"/>
            <a:ext cx="4556045" cy="385286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trope\Desktop\Sales Presentation\Backgrounds for powerpoints\sjpic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2603"/>
            <a:ext cx="9079167" cy="1264348"/>
          </a:xfrm>
          <a:prstGeom prst="roundRect">
            <a:avLst>
              <a:gd name="adj" fmla="val 5000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46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981200"/>
            <a:ext cx="33973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Questions?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30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1159</TotalTime>
  <Words>262</Words>
  <Application>Microsoft Office PowerPoint</Application>
  <PresentationFormat>On-screen Show (4:3)</PresentationFormat>
  <Paragraphs>78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Outline</vt:lpstr>
      <vt:lpstr>What is Smart-Jet?</vt:lpstr>
      <vt:lpstr>What’s in the Box?</vt:lpstr>
      <vt:lpstr>Compact and Smart Design</vt:lpstr>
      <vt:lpstr>Ways to Operate</vt:lpstr>
      <vt:lpstr>Wi-Fi Apps</vt:lpstr>
      <vt:lpstr>Firmware Features</vt:lpstr>
      <vt:lpstr>Firmware cont.</vt:lpstr>
      <vt:lpstr>Resolutions and Speeds</vt:lpstr>
      <vt:lpstr>Inks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Smart-Jet Presentation</dc:title>
  <dc:creator>Michael Strope</dc:creator>
  <cp:lastModifiedBy>strope</cp:lastModifiedBy>
  <cp:revision>80</cp:revision>
  <dcterms:created xsi:type="dcterms:W3CDTF">2013-01-02T19:58:53Z</dcterms:created>
  <dcterms:modified xsi:type="dcterms:W3CDTF">2015-06-09T17:44:36Z</dcterms:modified>
</cp:coreProperties>
</file>