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7"/>
  </p:notesMasterIdLst>
  <p:sldIdLst>
    <p:sldId id="271" r:id="rId2"/>
    <p:sldId id="274" r:id="rId3"/>
    <p:sldId id="258" r:id="rId4"/>
    <p:sldId id="259" r:id="rId5"/>
    <p:sldId id="260" r:id="rId6"/>
    <p:sldId id="273" r:id="rId7"/>
    <p:sldId id="262" r:id="rId8"/>
    <p:sldId id="278" r:id="rId9"/>
    <p:sldId id="263" r:id="rId10"/>
    <p:sldId id="277" r:id="rId11"/>
    <p:sldId id="264" r:id="rId12"/>
    <p:sldId id="279" r:id="rId13"/>
    <p:sldId id="280" r:id="rId14"/>
    <p:sldId id="281" r:id="rId15"/>
    <p:sldId id="276" r:id="rId16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FAC6A5-E7B6-49E3-BBD7-87F6A0270898}" type="datetimeFigureOut">
              <a:rPr lang="en-US" smtClean="0"/>
              <a:t>6/8/2015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0A792B-3A36-421A-A4D1-F5FC671A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75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74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32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0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78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8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43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07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98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00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61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A66C-2CFA-4DA8-927E-844F6FF0A1E0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8A66C-2CFA-4DA8-927E-844F6FF0A1E0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7231A-CACA-488E-A475-D2255D71E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20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76600" y="853121"/>
            <a:ext cx="586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Presents:</a:t>
            </a:r>
          </a:p>
          <a:p>
            <a:pPr algn="ctr"/>
            <a:r>
              <a:rPr lang="en-US" sz="4800" dirty="0" smtClean="0"/>
              <a:t>Smart-Jet Plus</a:t>
            </a:r>
          </a:p>
          <a:p>
            <a:pPr algn="ctr"/>
            <a:endParaRPr lang="en-US" sz="4800" dirty="0" smtClean="0"/>
          </a:p>
        </p:txBody>
      </p:sp>
      <p:pic>
        <p:nvPicPr>
          <p:cNvPr id="1027" name="Picture 3" descr="Z:\Mssc Sales\Artwork\Marsh_Art_Work\Smart Jet Plus\smart jet plus front art new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4" t="36327" r="8143" b="17673"/>
          <a:stretch/>
        </p:blipFill>
        <p:spPr bwMode="auto">
          <a:xfrm>
            <a:off x="1969939" y="2819400"/>
            <a:ext cx="4271397" cy="355092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abmmarking.com/abm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73113"/>
            <a:ext cx="3048000" cy="15240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</a:t>
            </a:r>
            <a:r>
              <a:rPr lang="en-US" dirty="0" smtClean="0"/>
              <a:t>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What is Smart-Jet Plus?</a:t>
            </a:r>
          </a:p>
          <a:p>
            <a:r>
              <a:rPr lang="en-US" sz="2400" dirty="0" smtClean="0"/>
              <a:t>Design</a:t>
            </a:r>
          </a:p>
          <a:p>
            <a:r>
              <a:rPr lang="en-US" sz="2400" dirty="0" smtClean="0"/>
              <a:t>Ease of operation</a:t>
            </a:r>
          </a:p>
          <a:p>
            <a:r>
              <a:rPr lang="en-US" sz="2400" dirty="0" smtClean="0"/>
              <a:t>Wi-Fi</a:t>
            </a:r>
          </a:p>
          <a:p>
            <a:r>
              <a:rPr lang="en-US" sz="2400" dirty="0" smtClean="0"/>
              <a:t>Firmware</a:t>
            </a:r>
          </a:p>
          <a:p>
            <a:r>
              <a:rPr lang="en-US" sz="2400" dirty="0" smtClean="0"/>
              <a:t>Specs</a:t>
            </a:r>
          </a:p>
          <a:p>
            <a:r>
              <a:rPr lang="en-US" sz="2400" dirty="0" smtClean="0"/>
              <a:t>Inks</a:t>
            </a:r>
          </a:p>
          <a:p>
            <a:r>
              <a:rPr lang="en-US" sz="2400" dirty="0" smtClean="0"/>
              <a:t>Non-Porous Ink Samples</a:t>
            </a:r>
          </a:p>
          <a:p>
            <a:r>
              <a:rPr lang="en-US" sz="2400" dirty="0" smtClean="0"/>
              <a:t>Comparison Smart-Jet vs. Smart-Jet Plus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4031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is Smart-Jet Plus?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7772400" cy="37338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CE Approved Thermal inkjet (TIJ) technology</a:t>
            </a:r>
          </a:p>
          <a:p>
            <a:r>
              <a:rPr lang="en-US" sz="2400" dirty="0" smtClean="0"/>
              <a:t>Low cost</a:t>
            </a:r>
          </a:p>
          <a:p>
            <a:r>
              <a:rPr lang="en-US" sz="2400" dirty="0" smtClean="0"/>
              <a:t>Fully featured</a:t>
            </a:r>
          </a:p>
          <a:p>
            <a:r>
              <a:rPr lang="en-US" sz="2400" dirty="0" smtClean="0"/>
              <a:t>Easy to operate</a:t>
            </a:r>
          </a:p>
          <a:p>
            <a:r>
              <a:rPr lang="en-US" sz="2400" dirty="0" smtClean="0"/>
              <a:t>Smart device capabilities</a:t>
            </a:r>
          </a:p>
          <a:p>
            <a:r>
              <a:rPr lang="en-US" sz="2400" dirty="0" smtClean="0"/>
              <a:t>Wi-Fi enabled</a:t>
            </a:r>
          </a:p>
          <a:p>
            <a:r>
              <a:rPr lang="en-US" sz="2400" dirty="0" smtClean="0"/>
              <a:t>Computer/ database connection</a:t>
            </a:r>
          </a:p>
          <a:p>
            <a:r>
              <a:rPr lang="en-US" sz="2400" dirty="0" smtClean="0"/>
              <a:t>Complete system in a box</a:t>
            </a:r>
          </a:p>
          <a:p>
            <a:r>
              <a:rPr lang="en-US" sz="2400" dirty="0" smtClean="0"/>
              <a:t>Porous and Non-Porous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Compact and Smart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Small physical head design: 4” X 2” X 3”</a:t>
            </a:r>
          </a:p>
          <a:p>
            <a:r>
              <a:rPr lang="en-US" sz="2400" dirty="0" smtClean="0"/>
              <a:t>Weight w/o ink cartridge 1 lb.</a:t>
            </a:r>
          </a:p>
          <a:p>
            <a:r>
              <a:rPr lang="en-US" sz="2400" dirty="0" smtClean="0"/>
              <a:t>Built in anti-shock mechanism (Slide Bracket)</a:t>
            </a:r>
          </a:p>
          <a:p>
            <a:r>
              <a:rPr lang="en-US" sz="2400" dirty="0" smtClean="0"/>
              <a:t>2.8” Auto-rotating LCD screen</a:t>
            </a:r>
          </a:p>
          <a:p>
            <a:r>
              <a:rPr lang="en-US" sz="2400" dirty="0" smtClean="0"/>
              <a:t>Power supply AC 100v – 240v 50/60 </a:t>
            </a:r>
            <a:r>
              <a:rPr lang="en-US" sz="2400" dirty="0"/>
              <a:t>h</a:t>
            </a:r>
            <a:r>
              <a:rPr lang="en-US" sz="2400" dirty="0" smtClean="0"/>
              <a:t>z</a:t>
            </a:r>
          </a:p>
          <a:p>
            <a:r>
              <a:rPr lang="en-US" sz="2400" dirty="0" smtClean="0"/>
              <a:t>Secure HP 45 Smart Cartridge</a:t>
            </a:r>
          </a:p>
          <a:p>
            <a:pPr lvl="2"/>
            <a:r>
              <a:rPr lang="en-US" sz="2000" dirty="0" smtClean="0"/>
              <a:t>Automatically adjust voltages and drive pulse</a:t>
            </a:r>
          </a:p>
          <a:p>
            <a:pPr lvl="2"/>
            <a:r>
              <a:rPr lang="en-US" sz="2000" dirty="0" smtClean="0"/>
              <a:t>Requires MSSC Smart-Jet ink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Ways to Operate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Three ways to operate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ireless QWERTY keyboard</a:t>
            </a:r>
          </a:p>
          <a:p>
            <a:pPr lvl="1"/>
            <a:r>
              <a:rPr lang="en-US" dirty="0" smtClean="0"/>
              <a:t>iPhone/Android Device</a:t>
            </a:r>
          </a:p>
          <a:p>
            <a:pPr lvl="2"/>
            <a:r>
              <a:rPr lang="en-US" dirty="0" smtClean="0"/>
              <a:t>Wi-Fi enabled</a:t>
            </a:r>
          </a:p>
          <a:p>
            <a:pPr lvl="2"/>
            <a:r>
              <a:rPr lang="en-US" dirty="0" smtClean="0"/>
              <a:t>iOS and Android MSSC Apps</a:t>
            </a:r>
          </a:p>
          <a:p>
            <a:pPr lvl="2"/>
            <a:r>
              <a:rPr lang="en-US" dirty="0" smtClean="0"/>
              <a:t>Control up to 10 heads</a:t>
            </a:r>
            <a:endParaRPr lang="en-US" dirty="0"/>
          </a:p>
          <a:p>
            <a:pPr lvl="2"/>
            <a:r>
              <a:rPr lang="en-US" dirty="0" smtClean="0"/>
              <a:t>Does not require internet</a:t>
            </a:r>
          </a:p>
          <a:p>
            <a:pPr lvl="1"/>
            <a:r>
              <a:rPr lang="en-US" dirty="0" smtClean="0"/>
              <a:t>PC </a:t>
            </a:r>
            <a:r>
              <a:rPr lang="en-US" dirty="0"/>
              <a:t>Program</a:t>
            </a:r>
          </a:p>
          <a:p>
            <a:pPr lvl="2"/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Wi-Fi Apps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2420" y="990600"/>
            <a:ext cx="7772400" cy="4525963"/>
          </a:xfrm>
        </p:spPr>
        <p:txBody>
          <a:bodyPr/>
          <a:lstStyle/>
          <a:p>
            <a:pPr algn="r"/>
            <a:r>
              <a:rPr lang="en-US" dirty="0" smtClean="0"/>
              <a:t>Wi-Fi is local only</a:t>
            </a:r>
          </a:p>
          <a:p>
            <a:pPr algn="r"/>
            <a:r>
              <a:rPr lang="en-US" dirty="0" smtClean="0"/>
              <a:t>Internet not required</a:t>
            </a:r>
          </a:p>
          <a:p>
            <a:pPr algn="r"/>
            <a:r>
              <a:rPr lang="en-US" dirty="0" smtClean="0"/>
              <a:t>Password enabled </a:t>
            </a:r>
          </a:p>
          <a:p>
            <a:endParaRPr lang="en-US" dirty="0"/>
          </a:p>
        </p:txBody>
      </p:sp>
      <p:pic>
        <p:nvPicPr>
          <p:cNvPr id="5" name="Picture 2" descr="C:\Users\strope\Desktop\Pictur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743200"/>
            <a:ext cx="4495800" cy="324508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Firmware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Alphanumeric characters</a:t>
            </a:r>
          </a:p>
          <a:p>
            <a:r>
              <a:rPr lang="en-US" dirty="0" smtClean="0"/>
              <a:t>Logos (up to 4)</a:t>
            </a:r>
          </a:p>
          <a:p>
            <a:r>
              <a:rPr lang="en-US" dirty="0" smtClean="0"/>
              <a:t>Dynamic barcodes (2D/QR Codes too!)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pic>
        <p:nvPicPr>
          <p:cNvPr id="2050" name="Picture 2" descr="Z:\Mssc Sales\Artwork\Marsh_Art_Work\Smart Jet Plus\smt nonpor jug 6 line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3" t="55088" r="22873" b="4861"/>
          <a:stretch/>
        </p:blipFill>
        <p:spPr bwMode="auto">
          <a:xfrm>
            <a:off x="541019" y="3581400"/>
            <a:ext cx="5692141" cy="229859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Firmware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Date/Time</a:t>
            </a:r>
          </a:p>
          <a:p>
            <a:pPr lvl="2"/>
            <a:r>
              <a:rPr lang="en-US" dirty="0"/>
              <a:t>Expiration date</a:t>
            </a:r>
          </a:p>
          <a:p>
            <a:pPr lvl="2"/>
            <a:r>
              <a:rPr lang="en-US" dirty="0"/>
              <a:t>Julian Date</a:t>
            </a:r>
          </a:p>
          <a:p>
            <a:pPr lvl="2"/>
            <a:r>
              <a:rPr lang="en-US" dirty="0"/>
              <a:t>Rollover Hour</a:t>
            </a:r>
          </a:p>
          <a:p>
            <a:pPr lvl="2"/>
            <a:r>
              <a:rPr lang="en-US" dirty="0"/>
              <a:t>Shift Codes (up to 5)</a:t>
            </a:r>
          </a:p>
          <a:p>
            <a:r>
              <a:rPr lang="en-US" dirty="0"/>
              <a:t>Counter</a:t>
            </a:r>
          </a:p>
          <a:p>
            <a:r>
              <a:rPr lang="en-US" dirty="0" smtClean="0"/>
              <a:t>Programmable auto </a:t>
            </a:r>
            <a:r>
              <a:rPr lang="en-US" dirty="0"/>
              <a:t>purge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35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Smart-Jet Plus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Store up to 100 messages</a:t>
            </a:r>
          </a:p>
          <a:p>
            <a:r>
              <a:rPr lang="en-US" dirty="0" smtClean="0"/>
              <a:t>Hot-swap cartridges</a:t>
            </a:r>
          </a:p>
          <a:p>
            <a:r>
              <a:rPr lang="en-US" dirty="0" smtClean="0"/>
              <a:t>Adjustable photocell</a:t>
            </a:r>
          </a:p>
          <a:p>
            <a:r>
              <a:rPr lang="en-US" dirty="0" smtClean="0"/>
              <a:t>Encoder capable</a:t>
            </a:r>
          </a:p>
          <a:p>
            <a:r>
              <a:rPr lang="en-US" dirty="0" smtClean="0"/>
              <a:t>1 to 6 lines of print (standard)</a:t>
            </a:r>
          </a:p>
          <a:p>
            <a:r>
              <a:rPr lang="en-US" dirty="0"/>
              <a:t>4</a:t>
            </a:r>
            <a:r>
              <a:rPr lang="en-US" dirty="0" smtClean="0"/>
              <a:t> Font Sizes </a:t>
            </a:r>
          </a:p>
          <a:p>
            <a:pPr lvl="2"/>
            <a:r>
              <a:rPr lang="en-US" dirty="0" smtClean="0"/>
              <a:t>Biggest Font: 0.5” (12.7mm)</a:t>
            </a:r>
          </a:p>
          <a:p>
            <a:pPr lvl="2"/>
            <a:r>
              <a:rPr lang="en-US" dirty="0" smtClean="0"/>
              <a:t>Smallest Font: 0.04” (1mm)</a:t>
            </a:r>
          </a:p>
          <a:p>
            <a:endParaRPr lang="en-US" dirty="0"/>
          </a:p>
          <a:p>
            <a:pPr lvl="2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Smart-Jet Plus Benefits over Smart-Jet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871767"/>
              </p:ext>
            </p:extLst>
          </p:nvPr>
        </p:nvGraphicFramePr>
        <p:xfrm>
          <a:off x="0" y="4"/>
          <a:ext cx="9144000" cy="685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smtClean="0">
                          <a:effectLst/>
                        </a:rPr>
                        <a:t>Characteristics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Smart-Jet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Smart-Jet Plus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Universal Power Supply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Yes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Yes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Number of messages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Characters per line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15-70 Resolution dependent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Up to 150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Number of lines per message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Logo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Barcodes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With app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With keyboard, app, PC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Dynamic Barcodes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No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Yes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Encoder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No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Yes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Programmable auto purge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Yes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Yes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CE Approval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No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Yes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Built-in photocell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Yes - Adjustable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Yes - Adjustable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External Photocell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Yes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Yes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Number of font heights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Hot-swap cartridges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No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Yes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Display size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0.5</a:t>
                      </a:r>
                      <a:r>
                        <a:rPr lang="en-US" sz="1600" u="none" strike="noStrike" dirty="0">
                          <a:effectLst/>
                        </a:rPr>
                        <a:t>" x </a:t>
                      </a:r>
                      <a:r>
                        <a:rPr lang="en-US" sz="1600" u="none" strike="noStrike" dirty="0" smtClean="0">
                          <a:effectLst/>
                        </a:rPr>
                        <a:t>2.5“ LCD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2.8" LCD auto-rotating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PC Connection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No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Yes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Porous Inks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Yes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Yes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Non-Porous inks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Yes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Yes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Bulk Ink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Yes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Yes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63" marR="6963" marT="6963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47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Resolutions and Speeds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Vertical Resolution = 300dpi</a:t>
            </a:r>
          </a:p>
          <a:p>
            <a:r>
              <a:rPr lang="en-US" dirty="0" smtClean="0"/>
              <a:t>Horizontal Resolutions / Speeds</a:t>
            </a:r>
          </a:p>
          <a:p>
            <a:pPr lvl="2"/>
            <a:r>
              <a:rPr lang="en-US" dirty="0" smtClean="0"/>
              <a:t>300dpi / 75 m/min</a:t>
            </a:r>
          </a:p>
          <a:p>
            <a:pPr lvl="2"/>
            <a:r>
              <a:rPr lang="en-US" dirty="0" smtClean="0"/>
              <a:t>150dpi / 150 m/min</a:t>
            </a:r>
          </a:p>
          <a:p>
            <a:pPr lvl="2"/>
            <a:r>
              <a:rPr lang="en-US" dirty="0" smtClean="0"/>
              <a:t>100dpi / 230 m/min</a:t>
            </a:r>
          </a:p>
          <a:p>
            <a:r>
              <a:rPr lang="en-US" dirty="0" smtClean="0"/>
              <a:t>5 levels of density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Porous</a:t>
            </a:r>
          </a:p>
          <a:p>
            <a:pPr lvl="1"/>
            <a:r>
              <a:rPr lang="en-US" dirty="0" smtClean="0"/>
              <a:t>Black</a:t>
            </a:r>
          </a:p>
          <a:p>
            <a:pPr lvl="2"/>
            <a:r>
              <a:rPr lang="en-US" dirty="0" smtClean="0"/>
              <a:t>Red, Blue, </a:t>
            </a:r>
            <a:r>
              <a:rPr lang="en-US" dirty="0"/>
              <a:t>Green </a:t>
            </a:r>
            <a:r>
              <a:rPr lang="en-US" dirty="0" smtClean="0"/>
              <a:t>are available</a:t>
            </a:r>
          </a:p>
          <a:p>
            <a:pPr lvl="1"/>
            <a:r>
              <a:rPr lang="en-US" dirty="0" smtClean="0"/>
              <a:t>Bulk ink available in black (442mL)</a:t>
            </a:r>
          </a:p>
          <a:p>
            <a:r>
              <a:rPr lang="en-US" dirty="0" smtClean="0"/>
              <a:t>Non-Porous</a:t>
            </a:r>
          </a:p>
          <a:p>
            <a:pPr lvl="1"/>
            <a:r>
              <a:rPr lang="en-US" dirty="0" smtClean="0"/>
              <a:t>Black, Blue, and Red </a:t>
            </a:r>
          </a:p>
          <a:p>
            <a:pPr lvl="1"/>
            <a:r>
              <a:rPr lang="en-US" dirty="0" smtClean="0"/>
              <a:t>Wide range of surfaces</a:t>
            </a:r>
          </a:p>
          <a:p>
            <a:endParaRPr lang="en-US" dirty="0"/>
          </a:p>
          <a:p>
            <a:pPr lvl="2"/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989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Non-Porous Ink Samples</a:t>
            </a:r>
            <a:endParaRPr lang="en-US" dirty="0"/>
          </a:p>
        </p:txBody>
      </p:sp>
      <p:pic>
        <p:nvPicPr>
          <p:cNvPr id="1026" name="Picture 2" descr="C:\Users\strope\Desktop\Sales Presentation\Backgrounds for powerpoints\sj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75" y="3733800"/>
            <a:ext cx="4012584" cy="27432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trope\Desktop\Sales Presentation\Pictures for Powerpoints\Ready for Powerpoint\IMG_072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04"/>
          <a:stretch/>
        </p:blipFill>
        <p:spPr bwMode="auto">
          <a:xfrm>
            <a:off x="4572000" y="3733800"/>
            <a:ext cx="4267200" cy="274582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Z:\Mssc Sales\Artwork\Marsh_Art_Work\Smart Jet Plus\2 rods printed with SJ Plu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799" y="1066800"/>
            <a:ext cx="6522295" cy="2286000"/>
          </a:xfrm>
          <a:prstGeom prst="roundRect">
            <a:avLst>
              <a:gd name="adj" fmla="val 3254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44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Mssc Sales\Artwork\Marsh_Art_Work\Smart Jet Plus\smt nonpor jug 6 line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8" t="57342" r="23937" b="26591"/>
          <a:stretch/>
        </p:blipFill>
        <p:spPr bwMode="auto">
          <a:xfrm>
            <a:off x="1066800" y="228599"/>
            <a:ext cx="6836228" cy="201748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strope\Desktop\Sales Presentation\Pictures for Powerpoints\Ready for Powerpoint\SJ PLus Ba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" b="23918"/>
          <a:stretch/>
        </p:blipFill>
        <p:spPr bwMode="auto">
          <a:xfrm>
            <a:off x="217713" y="2590800"/>
            <a:ext cx="4071165" cy="400594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431303"/>
            <a:ext cx="3124200" cy="4324938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961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981200"/>
            <a:ext cx="8229600" cy="1143000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47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1148</TotalTime>
  <Words>418</Words>
  <Application>Microsoft Office PowerPoint</Application>
  <PresentationFormat>On-screen Show (4:3)</PresentationFormat>
  <Paragraphs>146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Outline</vt:lpstr>
      <vt:lpstr>What is Smart-Jet Plus?</vt:lpstr>
      <vt:lpstr>Compact and Smart Design</vt:lpstr>
      <vt:lpstr>Ways to Operate</vt:lpstr>
      <vt:lpstr>Wi-Fi Apps</vt:lpstr>
      <vt:lpstr>Firmware Features</vt:lpstr>
      <vt:lpstr>Firmware Features</vt:lpstr>
      <vt:lpstr>Smart-Jet Plus Features</vt:lpstr>
      <vt:lpstr>Smart-Jet Plus Benefits over Smart-Jet</vt:lpstr>
      <vt:lpstr>Resolutions and Speeds</vt:lpstr>
      <vt:lpstr>Inks</vt:lpstr>
      <vt:lpstr>Non-Porous Ink Samples</vt:lpstr>
      <vt:lpstr>PowerPoint Presentation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Strope</dc:creator>
  <cp:lastModifiedBy>strope</cp:lastModifiedBy>
  <cp:revision>87</cp:revision>
  <cp:lastPrinted>2015-06-02T03:47:50Z</cp:lastPrinted>
  <dcterms:created xsi:type="dcterms:W3CDTF">2013-01-02T19:58:53Z</dcterms:created>
  <dcterms:modified xsi:type="dcterms:W3CDTF">2015-06-08T19:05:39Z</dcterms:modified>
</cp:coreProperties>
</file>